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70" r:id="rId6"/>
    <p:sldId id="267" r:id="rId7"/>
    <p:sldId id="268" r:id="rId8"/>
    <p:sldId id="258" r:id="rId9"/>
    <p:sldId id="259" r:id="rId10"/>
    <p:sldId id="25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10FEE-25AF-4DE6-A24F-6EEB791148BD}" v="2" dt="2023-06-13T08:47:4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CE3CB-4D17-41D6-B4EF-A90E0C59D54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0583-14D8-4A25-926A-6DFC35EF9B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42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</a:t>
            </a:r>
            <a:r>
              <a:rPr lang="en-GB" baseline="0" dirty="0"/>
              <a:t> </a:t>
            </a:r>
            <a:r>
              <a:rPr lang="en-GB" baseline="0" dirty="0" err="1"/>
              <a:t>wikimedia</a:t>
            </a:r>
            <a:r>
              <a:rPr lang="en-GB" baseline="0" dirty="0"/>
              <a:t> commons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F36CB-8156-4EDB-B1D0-573F8A835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</a:t>
            </a:r>
            <a:r>
              <a:rPr lang="en-GB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F36CB-8156-4EDB-B1D0-573F8A835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6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3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1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1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3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88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19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61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9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3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09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9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1" y="1358674"/>
            <a:ext cx="11125200" cy="49142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213811" y="671269"/>
            <a:ext cx="787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5.2 Goederen ontvangen en controleren</a:t>
            </a:r>
          </a:p>
        </p:txBody>
      </p:sp>
    </p:spTree>
    <p:extLst>
      <p:ext uri="{BB962C8B-B14F-4D97-AF65-F5344CB8AC3E}">
        <p14:creationId xmlns:p14="http://schemas.microsoft.com/office/powerpoint/2010/main" val="39599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DF853-C23F-C0F3-738A-2C4E9992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Voorraad </a:t>
            </a:r>
          </a:p>
        </p:txBody>
      </p:sp>
      <p:pic>
        <p:nvPicPr>
          <p:cNvPr id="2050" name="Picture 2" descr="Pin on goederenstroom">
            <a:extLst>
              <a:ext uri="{FF2B5EF4-FFF2-40B4-BE49-F238E27FC236}">
                <a16:creationId xmlns:a16="http://schemas.microsoft.com/office/drawing/2014/main" id="{A80DAAEA-594B-63CF-A519-2C3FEA3D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36" y="1690688"/>
            <a:ext cx="7719727" cy="43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E846360-0225-EF15-F311-F23609130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500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5484" y="217644"/>
            <a:ext cx="10515600" cy="1325563"/>
          </a:xfrm>
        </p:spPr>
        <p:txBody>
          <a:bodyPr/>
          <a:lstStyle/>
          <a:p>
            <a:r>
              <a:rPr lang="en-GB" sz="4000" dirty="0"/>
              <a:t>Magazijn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5971" y="1168924"/>
            <a:ext cx="9246124" cy="444474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Producten</a:t>
            </a:r>
            <a:r>
              <a:rPr lang="en-GB" dirty="0"/>
              <a:t> </a:t>
            </a:r>
            <a:r>
              <a:rPr lang="en-GB" dirty="0" err="1"/>
              <a:t>tijdelijk</a:t>
            </a:r>
            <a:r>
              <a:rPr lang="en-GB" dirty="0"/>
              <a:t> </a:t>
            </a:r>
            <a:r>
              <a:rPr lang="en-GB" dirty="0" err="1"/>
              <a:t>bewaren</a:t>
            </a:r>
            <a:r>
              <a:rPr lang="en-GB" dirty="0"/>
              <a:t> tot ze </a:t>
            </a:r>
            <a:r>
              <a:rPr lang="en-GB" dirty="0" err="1"/>
              <a:t>naar</a:t>
            </a:r>
            <a:r>
              <a:rPr lang="en-GB" dirty="0"/>
              <a:t>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gaan</a:t>
            </a:r>
            <a:endParaRPr lang="en-GB" dirty="0"/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Alle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producten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samen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dus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ook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in de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winkel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voorraad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br>
              <a:rPr lang="en-GB" sz="2800" dirty="0">
                <a:solidFill>
                  <a:prstClr val="black"/>
                </a:solidFill>
                <a:latin typeface="Calibri"/>
              </a:rPr>
            </a:b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3074" name="Picture 2" descr="Afbeeldingsresultaat voor inven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476" y="2900522"/>
            <a:ext cx="4656174" cy="3492132"/>
          </a:xfrm>
          <a:prstGeom prst="rect">
            <a:avLst/>
          </a:prstGeom>
          <a:noFill/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AE73DD9-A92B-1B2E-3B75-1A0F98A30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746" y="217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7470"/>
            <a:ext cx="8570168" cy="1143000"/>
          </a:xfrm>
        </p:spPr>
        <p:txBody>
          <a:bodyPr/>
          <a:lstStyle/>
          <a:p>
            <a:r>
              <a:rPr lang="en-GB" dirty="0" err="1"/>
              <a:t>Magazijn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Ontvangst van producten</a:t>
            </a:r>
          </a:p>
          <a:p>
            <a:endParaRPr lang="en-GB" dirty="0"/>
          </a:p>
          <a:p>
            <a:r>
              <a:rPr lang="en-GB" dirty="0"/>
              <a:t>Opslag</a:t>
            </a:r>
          </a:p>
          <a:p>
            <a:endParaRPr lang="en-GB" dirty="0"/>
          </a:p>
          <a:p>
            <a:r>
              <a:rPr lang="en-GB" dirty="0" err="1"/>
              <a:t>Goederen</a:t>
            </a:r>
            <a:r>
              <a:rPr lang="en-GB" dirty="0"/>
              <a:t> </a:t>
            </a:r>
            <a:r>
              <a:rPr lang="en-GB" dirty="0" err="1"/>
              <a:t>verzamelen</a:t>
            </a:r>
            <a:r>
              <a:rPr lang="en-GB" dirty="0"/>
              <a:t>, </a:t>
            </a:r>
            <a:r>
              <a:rPr lang="en-GB" dirty="0" err="1"/>
              <a:t>inpakken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versturen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157193"/>
            <a:ext cx="9010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ssen, het uit de vrachtwagen halen van de goederen | Locker storage ...">
            <a:extLst>
              <a:ext uri="{FF2B5EF4-FFF2-40B4-BE49-F238E27FC236}">
                <a16:creationId xmlns:a16="http://schemas.microsoft.com/office/drawing/2014/main" id="{D727BF45-51AA-D527-CCC9-C2089A6B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68" y="681037"/>
            <a:ext cx="4044157" cy="30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ACBEB11-1B62-5886-E019-D2553CDF3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619" y="141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767511" y="650066"/>
            <a:ext cx="9224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err="1"/>
              <a:t>Leveringseenheid</a:t>
            </a:r>
            <a:r>
              <a:rPr lang="en-GB" sz="4400" dirty="0"/>
              <a:t> = </a:t>
            </a:r>
            <a:r>
              <a:rPr lang="en-GB" sz="4400" dirty="0" err="1"/>
              <a:t>colli</a:t>
            </a:r>
            <a:endParaRPr lang="nl-NL" sz="4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Tips voor het verpakken van pallets | Momambition.nl">
            <a:extLst>
              <a:ext uri="{FF2B5EF4-FFF2-40B4-BE49-F238E27FC236}">
                <a16:creationId xmlns:a16="http://schemas.microsoft.com/office/drawing/2014/main" id="{1D499829-2E55-C138-0F83-922E5E18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57" y="1810420"/>
            <a:ext cx="7516305" cy="42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5B640F2-1C91-586F-C931-2822880AF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61" y="1266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650645" y="561658"/>
            <a:ext cx="39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Vrachtbrief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6" y="1752548"/>
            <a:ext cx="3437052" cy="3094355"/>
          </a:xfrm>
          <a:prstGeom prst="rect">
            <a:avLst/>
          </a:prstGeom>
        </p:spPr>
      </p:pic>
      <p:pic>
        <p:nvPicPr>
          <p:cNvPr id="7" name="Afbeelding 6" descr="Afbeelding met tekst, ontvangstbewijs, document&#10;&#10;Automatisch gegenereerde beschrijving">
            <a:extLst>
              <a:ext uri="{FF2B5EF4-FFF2-40B4-BE49-F238E27FC236}">
                <a16:creationId xmlns:a16="http://schemas.microsoft.com/office/drawing/2014/main" id="{FAE32EFB-ABE0-47CA-A7E3-E4AE97D3E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13" y="1752548"/>
            <a:ext cx="7343744" cy="486506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B40CB98-BD41-D8AE-13F3-7DDCAE096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823" y="134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34" y="1284448"/>
            <a:ext cx="5327904" cy="53279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57CC99-4634-D6F4-30D1-72D3FCE23FCC}"/>
              </a:ext>
            </a:extLst>
          </p:cNvPr>
          <p:cNvSpPr txBox="1"/>
          <p:nvPr/>
        </p:nvSpPr>
        <p:spPr>
          <a:xfrm>
            <a:off x="3027575" y="375961"/>
            <a:ext cx="613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Sorteren en controleren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487D1E2-98E1-0A8D-9873-EFDF4D3DC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746" y="132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11ACB-A924-4970-92EB-BB64F5A0533D}">
  <ds:schemaRefs>
    <ds:schemaRef ds:uri="http://schemas.microsoft.com/office/2006/metadata/properties"/>
    <ds:schemaRef ds:uri="e9322eea-059f-40fc-9fed-6361840d799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40088f6-e5d8-410f-8d69-5cec36d79804"/>
    <ds:schemaRef ds:uri="http://www.w3.org/XML/1998/namespace"/>
    <ds:schemaRef ds:uri="887056e5-f88d-46d1-9611-a3f4b12c3a07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B1B361F7-BBF3-4CE6-99BF-6B3C3BB4A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3EBD2-1AD2-411D-A318-E59167904149}"/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57</Words>
  <Application>Microsoft Office PowerPoint</Application>
  <PresentationFormat>Breedbeeld</PresentationFormat>
  <Paragraphs>22</Paragraphs>
  <Slides>7</Slides>
  <Notes>2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Voorraad </vt:lpstr>
      <vt:lpstr>Magazijn</vt:lpstr>
      <vt:lpstr>Magazijn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17</cp:revision>
  <dcterms:created xsi:type="dcterms:W3CDTF">2017-05-31T09:44:09Z</dcterms:created>
  <dcterms:modified xsi:type="dcterms:W3CDTF">2023-06-13T08:49:05Z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_dlc_DocIdItemGuid">
    <vt:lpwstr>8c413dd8-0bc4-4935-8f6e-e2a2baa209fb</vt:lpwstr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GUID">
    <vt:lpwstr>b575595c-a32e-481a-a894-b05220d90f1f</vt:lpwstr>
  </property>
  <property fmtid="{D5CDD505-2E9C-101B-9397-08002B2CF9AE}" pid="13" name="xd_Signature">
    <vt:bool>false</vt:bool>
  </property>
</Properties>
</file>